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57" r:id="rId13"/>
    <p:sldId id="258" r:id="rId14"/>
    <p:sldId id="259" r:id="rId15"/>
    <p:sldId id="261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 varScale="1">
        <p:scale>
          <a:sx n="91" d="100"/>
          <a:sy n="91" d="100"/>
        </p:scale>
        <p:origin x="52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B86BB-032C-4931-4589-8D931EE43A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0BC43-64C6-DA0D-D7EA-EB93A66C97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A3C14-28A3-298B-28DA-D625B45A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6AB62-4725-49AD-8E21-976626C1A7B3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1FA38-AA41-6CAF-997A-AB959E7E2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D142A-07DC-76D8-2397-CD17C1ABF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E6A2-BC4F-41A8-8E44-418F30F5C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483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39FC-883D-EB7E-EEA0-56D0468B9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E15FAD-C191-6BC5-C6A9-960F74141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577F0-19FB-5D1C-73D1-236151B66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6AB62-4725-49AD-8E21-976626C1A7B3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1B868-5B75-6EB6-78AE-46A425864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DD6A9-C5B7-C2D9-0230-E52274F78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E6A2-BC4F-41A8-8E44-418F30F5C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489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B6660-4134-E04A-BF13-9BC32F18A5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6AB78-6779-5CD4-86C1-B28E560DD7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C0198-72FE-0839-E4A9-CA282B79C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6AB62-4725-49AD-8E21-976626C1A7B3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72DC4-6857-95A5-F880-C75738055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5490D-45A0-68E9-99D9-4C4CD0999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E6A2-BC4F-41A8-8E44-418F30F5C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91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E8A90-1601-E9F7-8D54-02F8CB3BF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84ED5-C6FA-B16C-5F9C-798EBA4BE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CF71E-C405-8692-93CB-17FE5F6F9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6AB62-4725-49AD-8E21-976626C1A7B3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142DB-0F21-926D-43A9-8D0170646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BE03E-56B2-814F-5D6E-4DC2D8C33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E6A2-BC4F-41A8-8E44-418F30F5C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392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C2BC-1AC4-ADF4-5AFB-CFA171AA7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EB706-04E6-19D1-858A-1447EFC5F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2616B-5428-9D4E-37C6-358969D5E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6AB62-4725-49AD-8E21-976626C1A7B3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AAC3A-D7F2-9A7D-8256-36116468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9B1F9-CB5F-89B0-43E6-27EFD18C2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E6A2-BC4F-41A8-8E44-418F30F5C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2420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D0B9-E38C-3F10-2F7F-997F1044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80D78-18A7-E1EB-1000-8DF2AE022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271A2-FAFF-451C-3D1F-92B605196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AAE24-E2B7-253D-E158-03B4A5D8A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6AB62-4725-49AD-8E21-976626C1A7B3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4C9FD-CF67-AB3E-9F54-D75A6DC2A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3DD78-3D54-7B03-4E7F-B141C4935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E6A2-BC4F-41A8-8E44-418F30F5C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0922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45C0F-DBA4-C46B-12F6-6CA64A28C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0E338-077D-4FC2-BAA2-718242218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270C8-ABBE-50DB-32DC-E11C58EF1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FB4DA5-8CDB-2AB4-6C8D-F6E72BB8BE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22E43-E57D-3072-9907-0785554B1E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FD3563-99F0-BF4F-8C59-5E4F6034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6AB62-4725-49AD-8E21-976626C1A7B3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5FC764-7B7E-C7FB-AF58-0927535FE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562AA-1E0F-A00F-1B6E-482304780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E6A2-BC4F-41A8-8E44-418F30F5C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435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CDDCA-1B6A-0BDC-98BA-0EDD0AF99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3B9C0B-4712-EE53-57CB-D75B2AC6B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6AB62-4725-49AD-8E21-976626C1A7B3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25071-0D01-1714-435F-7E7BC85CB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17BDF-4929-3F0F-115A-B6299F33A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E6A2-BC4F-41A8-8E44-418F30F5C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62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DFEF76-625E-9BEB-AAE5-3B2F31359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6AB62-4725-49AD-8E21-976626C1A7B3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E0550-8F6F-8767-E99F-1D3B8A28C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FAF58-B4E2-765E-D0DB-6AE616CF0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E6A2-BC4F-41A8-8E44-418F30F5C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943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7A2B2-9A76-A48D-843A-744F021F3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52C47-A9AD-742E-BD2E-9A6DBAA20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C9CE3-98A4-6802-406B-DF929BCB3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5BF60-781D-77ED-640D-9FFC615B7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6AB62-4725-49AD-8E21-976626C1A7B3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09DAD-EABD-63D7-CE6F-A0C80B2D2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49640-990E-EFF6-9A91-8E055B1E5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E6A2-BC4F-41A8-8E44-418F30F5C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801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59804-A431-BEE8-3712-1ADC76256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DE3A26-B398-EFB2-BD90-F33DDDD8B5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F17F8E-0BCB-7D93-854D-3EB61D9DA0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932DD-2083-FF71-8F30-87811B1B8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6AB62-4725-49AD-8E21-976626C1A7B3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0DD17-03FD-ED37-1D2E-01875AD21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946338-2596-F7B3-2A0A-CA7C60B8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E6A2-BC4F-41A8-8E44-418F30F5C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86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0311D0-26B3-E62F-20CD-F67D5039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906A0-B9E0-0B26-0601-822EDBBBA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C6FC3-A0E2-EB97-A1CF-2ECE06882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6AB62-4725-49AD-8E21-976626C1A7B3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EAF7F-6F18-3221-92BD-CB9785002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C2EF-B760-5CA7-5403-B8A74C67E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BE6A2-BC4F-41A8-8E44-418F30F5C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098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co-champion-hub.netlify.app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3A15E4-7B60-5E89-58F1-920467499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9130"/>
            <a:ext cx="12390539" cy="69971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9E4E52-9E73-AB22-D059-A2F535A76FD2}"/>
              </a:ext>
            </a:extLst>
          </p:cNvPr>
          <p:cNvSpPr txBox="1"/>
          <p:nvPr/>
        </p:nvSpPr>
        <p:spPr>
          <a:xfrm>
            <a:off x="3103926" y="5897461"/>
            <a:ext cx="5754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Visit our website :  </a:t>
            </a:r>
            <a:r>
              <a:rPr lang="en-US" dirty="0">
                <a:hlinkClick r:id="rId3"/>
              </a:rPr>
              <a:t>https://eco-champion-hub.netlify.app/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FCE428-B7D9-B089-ECD6-9E232733DCAF}"/>
              </a:ext>
            </a:extLst>
          </p:cNvPr>
          <p:cNvSpPr txBox="1"/>
          <p:nvPr/>
        </p:nvSpPr>
        <p:spPr>
          <a:xfrm>
            <a:off x="2228323" y="3388441"/>
            <a:ext cx="75060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atin typeface="Roman"/>
              </a:rPr>
              <a:t>"Sustainability is not a choice; it is our promise to the future. Every drop saved, every tree planted, and every life uplifted brings us closer to a world where nature and humanity thrive together."</a:t>
            </a:r>
          </a:p>
        </p:txBody>
      </p:sp>
    </p:spTree>
    <p:extLst>
      <p:ext uri="{BB962C8B-B14F-4D97-AF65-F5344CB8AC3E}">
        <p14:creationId xmlns:p14="http://schemas.microsoft.com/office/powerpoint/2010/main" val="2327692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1D38AF-4F89-A358-9C2D-D0EECD897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78" y="296435"/>
            <a:ext cx="1762371" cy="1533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E9B134-9125-0AA0-39E7-E8080486360E}"/>
              </a:ext>
            </a:extLst>
          </p:cNvPr>
          <p:cNvSpPr txBox="1"/>
          <p:nvPr/>
        </p:nvSpPr>
        <p:spPr>
          <a:xfrm>
            <a:off x="2583809" y="296435"/>
            <a:ext cx="6040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Offering government and IT-verified certifications encourages students to engage in sustainable practices, enhancing their education and future employment prospects.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D1CA85-F33B-A6CC-9C85-A08C094A0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41" y="2524280"/>
            <a:ext cx="1848108" cy="15242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3B2548-00D4-D7AD-0940-BF4B20AC997F}"/>
              </a:ext>
            </a:extLst>
          </p:cNvPr>
          <p:cNvSpPr txBox="1"/>
          <p:nvPr/>
        </p:nvSpPr>
        <p:spPr>
          <a:xfrm>
            <a:off x="2583809" y="2432808"/>
            <a:ext cx="6325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Incentivizing participation in sustainability efforts creates job opportunities and promotes economic growth within communities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331C27-DD0A-F291-992C-D1230E0FE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46" y="4589884"/>
            <a:ext cx="1810003" cy="15718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1952C3-A7E4-A787-551C-E35175664D08}"/>
              </a:ext>
            </a:extLst>
          </p:cNvPr>
          <p:cNvSpPr txBox="1"/>
          <p:nvPr/>
        </p:nvSpPr>
        <p:spPr>
          <a:xfrm>
            <a:off x="2583809" y="4729475"/>
            <a:ext cx="65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Empowering marginalized groups through inclusive programs helps reduce social and economic inequalities.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3959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B4DA74-2C27-BFA0-852E-18553D6F1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80" y="390989"/>
            <a:ext cx="1800476" cy="14956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FC972C-AE6A-1A73-43EC-E71A656D9672}"/>
              </a:ext>
            </a:extLst>
          </p:cNvPr>
          <p:cNvSpPr txBox="1"/>
          <p:nvPr/>
        </p:nvSpPr>
        <p:spPr>
          <a:xfrm>
            <a:off x="2726422" y="390989"/>
            <a:ext cx="5629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Implementing effective waste management practices contributes to the development of sustainable and resilient communities.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FB81D0-31DF-6987-B3A3-9C251411B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59" y="2507716"/>
            <a:ext cx="1771897" cy="1590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881285-BFE7-2D1E-60A0-2B9947729FA3}"/>
              </a:ext>
            </a:extLst>
          </p:cNvPr>
          <p:cNvSpPr txBox="1"/>
          <p:nvPr/>
        </p:nvSpPr>
        <p:spPr>
          <a:xfrm>
            <a:off x="2726422" y="2441196"/>
            <a:ext cx="5117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Encouraging the collection and recycling of plastic waste promotes responsible consumption and production patterns.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6F38E1-968C-767D-5CA7-58CDC1288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9" y="4719706"/>
            <a:ext cx="1810003" cy="15623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1A540D-EAB1-3D0F-8749-0200F1E800DC}"/>
              </a:ext>
            </a:extLst>
          </p:cNvPr>
          <p:cNvSpPr txBox="1"/>
          <p:nvPr/>
        </p:nvSpPr>
        <p:spPr>
          <a:xfrm>
            <a:off x="2726422" y="4719706"/>
            <a:ext cx="5410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Reducing plastic waste and promoting sustainable practices contribute to mitigating climate change impacts.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6540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36C1F5-473A-7B51-067B-FB448A467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64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2184D9-41B0-96F6-3BA3-409E1E3F1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79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3F5042-97A5-47B3-90F3-F885B8332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7780"/>
            <a:ext cx="12192000" cy="70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39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8AD343-4F24-E37C-38C7-676B36800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72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31E67-4CAF-E7AB-902E-C9A7F0A25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2B1B55-15BA-5E1F-F421-42C205D46681}"/>
              </a:ext>
            </a:extLst>
          </p:cNvPr>
          <p:cNvSpPr txBox="1"/>
          <p:nvPr/>
        </p:nvSpPr>
        <p:spPr>
          <a:xfrm>
            <a:off x="9328558" y="5998128"/>
            <a:ext cx="169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Report …..</a:t>
            </a:r>
          </a:p>
        </p:txBody>
      </p:sp>
    </p:spTree>
    <p:extLst>
      <p:ext uri="{BB962C8B-B14F-4D97-AF65-F5344CB8AC3E}">
        <p14:creationId xmlns:p14="http://schemas.microsoft.com/office/powerpoint/2010/main" val="2132281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8B26E5-F7A6-1FE5-E9C8-2B69A674A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5835"/>
            <a:ext cx="12192000" cy="71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85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B903F1-6900-0874-ECAE-B63D30214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81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089DB3-7A99-C96E-AB24-08A978232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61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2D24D-4350-4550-7F73-60B8E79C8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1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27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B02526-9E68-87EA-DAF7-5A1F5D6B2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9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CDC6E9-DC6C-D281-1C53-8DB683B65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91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FF6EE5-D073-626F-432A-EFC50BB78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1149"/>
            <a:ext cx="12192000" cy="697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0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413B1A-3F52-D233-5D6B-B166735BC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52" y="553082"/>
            <a:ext cx="1895740" cy="1590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97E75A-FE9B-7AFE-2F2F-FE5BD5B9CEBA}"/>
              </a:ext>
            </a:extLst>
          </p:cNvPr>
          <p:cNvSpPr txBox="1"/>
          <p:nvPr/>
        </p:nvSpPr>
        <p:spPr>
          <a:xfrm>
            <a:off x="2659310" y="478173"/>
            <a:ext cx="64825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By offering incentives such as </a:t>
            </a:r>
            <a:r>
              <a:rPr lang="en-US" b="1" dirty="0"/>
              <a:t>discounts</a:t>
            </a:r>
            <a:r>
              <a:rPr lang="en-US" dirty="0"/>
              <a:t> and </a:t>
            </a:r>
            <a:r>
              <a:rPr lang="en-US" b="1" dirty="0"/>
              <a:t>rewards</a:t>
            </a:r>
            <a:r>
              <a:rPr lang="en-US" dirty="0"/>
              <a:t> for participation in sustainability initiatives, you provide economic benefits to underprivileged communities, aiding in poverty alleviation.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5047FD-26FE-4A8E-441E-B11CA1142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52" y="2667000"/>
            <a:ext cx="1905000" cy="1524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24DFF6-47B0-11CF-67B5-8829C3271037}"/>
              </a:ext>
            </a:extLst>
          </p:cNvPr>
          <p:cNvSpPr txBox="1"/>
          <p:nvPr/>
        </p:nvSpPr>
        <p:spPr>
          <a:xfrm>
            <a:off x="2774205" y="2667000"/>
            <a:ext cx="64825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waste-to-food exchange program directly addresses hunger by </a:t>
            </a:r>
            <a:r>
              <a:rPr lang="en-US" b="1" dirty="0"/>
              <a:t>providing</a:t>
            </a:r>
            <a:r>
              <a:rPr lang="en-US" dirty="0"/>
              <a:t> </a:t>
            </a:r>
            <a:r>
              <a:rPr lang="en-US" b="1" dirty="0"/>
              <a:t>fresh</a:t>
            </a:r>
            <a:r>
              <a:rPr lang="en-US" dirty="0"/>
              <a:t> </a:t>
            </a:r>
            <a:r>
              <a:rPr lang="en-US" b="1" dirty="0"/>
              <a:t>fruits</a:t>
            </a:r>
            <a:r>
              <a:rPr lang="en-US" dirty="0"/>
              <a:t> in </a:t>
            </a:r>
            <a:r>
              <a:rPr lang="en-US" b="1" dirty="0"/>
              <a:t>exchange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plastic</a:t>
            </a:r>
            <a:r>
              <a:rPr lang="en-US" dirty="0"/>
              <a:t> waste, ensuring access to nutritious food for those in need.</a:t>
            </a:r>
            <a:endParaRPr lang="en-IN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6D1832-EB10-602A-256D-C2C331A4C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67" y="4906861"/>
            <a:ext cx="1762125" cy="1524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78825FF-CC89-E4BF-4369-389A34CC05D3}"/>
              </a:ext>
            </a:extLst>
          </p:cNvPr>
          <p:cNvSpPr txBox="1"/>
          <p:nvPr/>
        </p:nvSpPr>
        <p:spPr>
          <a:xfrm rot="10800000" flipV="1">
            <a:off x="2854703" y="5079188"/>
            <a:ext cx="64825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Promoting a cleaner environment through waste management initiatives contributes to improved public health and well-being.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6111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216</Words>
  <Application>Microsoft Office PowerPoint</Application>
  <PresentationFormat>Widescreen</PresentationFormat>
  <Paragraphs>12</Paragraphs>
  <Slides>16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mohammed Arsh</dc:creator>
  <cp:lastModifiedBy>mohammed Arsh</cp:lastModifiedBy>
  <cp:revision>7</cp:revision>
  <dcterms:created xsi:type="dcterms:W3CDTF">2025-02-27T10:34:19Z</dcterms:created>
  <dcterms:modified xsi:type="dcterms:W3CDTF">2025-02-27T12:44:05Z</dcterms:modified>
</cp:coreProperties>
</file>